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8" r:id="rId12"/>
    <p:sldId id="269" r:id="rId13"/>
    <p:sldId id="266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0482C-12BE-81F6-A3B9-6D05588503EF}" v="239" dt="2023-02-08T16:43:01.602"/>
    <p1510:client id="{EE401B37-CF59-4C3A-9315-B7807A7DA4E9}" v="43" dt="2024-01-04T13:31:37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Kuligowska" userId="S::akuligowska@zspgrojec.onmicrosoft.com::aefb4628-4896-4239-a367-60043d382afd" providerId="AD" clId="Web-{3F40482C-12BE-81F6-A3B9-6D05588503EF}"/>
    <pc:docChg chg="addSld delSld modSld">
      <pc:chgData name="Aleksandra Kuligowska" userId="S::akuligowska@zspgrojec.onmicrosoft.com::aefb4628-4896-4239-a367-60043d382afd" providerId="AD" clId="Web-{3F40482C-12BE-81F6-A3B9-6D05588503EF}" dt="2023-02-08T16:43:01.602" v="236" actId="20577"/>
      <pc:docMkLst>
        <pc:docMk/>
      </pc:docMkLst>
      <pc:sldChg chg="addSp delSp modSp mod setBg setClrOvrMap">
        <pc:chgData name="Aleksandra Kuligowska" userId="S::akuligowska@zspgrojec.onmicrosoft.com::aefb4628-4896-4239-a367-60043d382afd" providerId="AD" clId="Web-{3F40482C-12BE-81F6-A3B9-6D05588503EF}" dt="2023-02-08T16:22:52.769" v="50" actId="20577"/>
        <pc:sldMkLst>
          <pc:docMk/>
          <pc:sldMk cId="2236071541" sldId="256"/>
        </pc:sldMkLst>
        <pc:spChg chg="mod">
          <ac:chgData name="Aleksandra Kuligowska" userId="S::akuligowska@zspgrojec.onmicrosoft.com::aefb4628-4896-4239-a367-60043d382afd" providerId="AD" clId="Web-{3F40482C-12BE-81F6-A3B9-6D05588503EF}" dt="2023-02-08T16:22:31.173" v="36" actId="20577"/>
          <ac:spMkLst>
            <pc:docMk/>
            <pc:sldMk cId="2236071541" sldId="256"/>
            <ac:spMk id="2" creationId="{4E855A8B-AD77-4539-11AF-D06D101D23CA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22:52.769" v="50" actId="20577"/>
          <ac:spMkLst>
            <pc:docMk/>
            <pc:sldMk cId="2236071541" sldId="256"/>
            <ac:spMk id="3" creationId="{B8853452-F5E8-689D-987B-72428A9247B0}"/>
          </ac:spMkLst>
        </pc:spChg>
        <pc:spChg chg="add del mod">
          <ac:chgData name="Aleksandra Kuligowska" userId="S::akuligowska@zspgrojec.onmicrosoft.com::aefb4628-4896-4239-a367-60043d382afd" providerId="AD" clId="Web-{3F40482C-12BE-81F6-A3B9-6D05588503EF}" dt="2023-02-08T16:21:26.872" v="4"/>
          <ac:spMkLst>
            <pc:docMk/>
            <pc:sldMk cId="2236071541" sldId="256"/>
            <ac:spMk id="5" creationId="{17DF71A7-A0BB-4FB3-8566-94DF47FE15BE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22:08.688" v="7"/>
          <ac:spMkLst>
            <pc:docMk/>
            <pc:sldMk cId="2236071541" sldId="256"/>
            <ac:spMk id="12" creationId="{657F69E0-C4B0-4BEC-A689-4F8D877F05D4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22:08.688" v="7"/>
          <ac:spMkLst>
            <pc:docMk/>
            <pc:sldMk cId="2236071541" sldId="256"/>
            <ac:spMk id="14" creationId="{9F6380B4-6A1C-481E-8408-B4E6C75B9B81}"/>
          </ac:spMkLst>
        </pc:spChg>
        <pc:picChg chg="add del mod">
          <ac:chgData name="Aleksandra Kuligowska" userId="S::akuligowska@zspgrojec.onmicrosoft.com::aefb4628-4896-4239-a367-60043d382afd" providerId="AD" clId="Web-{3F40482C-12BE-81F6-A3B9-6D05588503EF}" dt="2023-02-08T16:21:26.872" v="5"/>
          <ac:picMkLst>
            <pc:docMk/>
            <pc:sldMk cId="2236071541" sldId="256"/>
            <ac:picMk id="4" creationId="{A761C3DE-1F2B-4744-C945-6D914C69D446}"/>
          </ac:picMkLst>
        </pc:picChg>
        <pc:picChg chg="add mod ord">
          <ac:chgData name="Aleksandra Kuligowska" userId="S::akuligowska@zspgrojec.onmicrosoft.com::aefb4628-4896-4239-a367-60043d382afd" providerId="AD" clId="Web-{3F40482C-12BE-81F6-A3B9-6D05588503EF}" dt="2023-02-08T16:22:08.688" v="7"/>
          <ac:picMkLst>
            <pc:docMk/>
            <pc:sldMk cId="2236071541" sldId="256"/>
            <ac:picMk id="7" creationId="{0470AD6D-50A8-85A2-FDAD-6CAD56D93940}"/>
          </ac:picMkLst>
        </pc:picChg>
      </pc:sldChg>
      <pc:sldChg chg="addSp modSp mod setBg">
        <pc:chgData name="Aleksandra Kuligowska" userId="S::akuligowska@zspgrojec.onmicrosoft.com::aefb4628-4896-4239-a367-60043d382afd" providerId="AD" clId="Web-{3F40482C-12BE-81F6-A3B9-6D05588503EF}" dt="2023-02-08T16:23:36.600" v="55"/>
        <pc:sldMkLst>
          <pc:docMk/>
          <pc:sldMk cId="3347642920" sldId="257"/>
        </pc:sldMkLst>
        <pc:spChg chg="mod">
          <ac:chgData name="Aleksandra Kuligowska" userId="S::akuligowska@zspgrojec.onmicrosoft.com::aefb4628-4896-4239-a367-60043d382afd" providerId="AD" clId="Web-{3F40482C-12BE-81F6-A3B9-6D05588503EF}" dt="2023-02-08T16:23:36.600" v="55"/>
          <ac:spMkLst>
            <pc:docMk/>
            <pc:sldMk cId="3347642920" sldId="257"/>
            <ac:spMk id="2" creationId="{3B8A3A98-69F4-9519-085E-A34C8AE05B51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23:36.600" v="55"/>
          <ac:spMkLst>
            <pc:docMk/>
            <pc:sldMk cId="3347642920" sldId="257"/>
            <ac:spMk id="3" creationId="{A579D01D-79DF-CA66-76A7-80AF854FA589}"/>
          </ac:spMkLst>
        </pc:spChg>
        <pc:spChg chg="add mod">
          <ac:chgData name="Aleksandra Kuligowska" userId="S::akuligowska@zspgrojec.onmicrosoft.com::aefb4628-4896-4239-a367-60043d382afd" providerId="AD" clId="Web-{3F40482C-12BE-81F6-A3B9-6D05588503EF}" dt="2023-02-08T16:23:36.600" v="55"/>
          <ac:spMkLst>
            <pc:docMk/>
            <pc:sldMk cId="3347642920" sldId="257"/>
            <ac:spMk id="5" creationId="{B1E9E349-8CAB-49F3-6BA6-5D94BAEA9E83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23:36.600" v="55"/>
          <ac:spMkLst>
            <pc:docMk/>
            <pc:sldMk cId="3347642920" sldId="257"/>
            <ac:spMk id="10" creationId="{86C7B4A1-154A-4DF0-AC46-F88D75A2E0FD}"/>
          </ac:spMkLst>
        </pc:spChg>
        <pc:picChg chg="add mod ord">
          <ac:chgData name="Aleksandra Kuligowska" userId="S::akuligowska@zspgrojec.onmicrosoft.com::aefb4628-4896-4239-a367-60043d382afd" providerId="AD" clId="Web-{3F40482C-12BE-81F6-A3B9-6D05588503EF}" dt="2023-02-08T16:23:36.600" v="55"/>
          <ac:picMkLst>
            <pc:docMk/>
            <pc:sldMk cId="3347642920" sldId="257"/>
            <ac:picMk id="4" creationId="{1D86A26D-3F60-A6BA-395E-DE0048517EA8}"/>
          </ac:picMkLst>
        </pc:picChg>
      </pc:sldChg>
      <pc:sldChg chg="addSp modSp mod setBg">
        <pc:chgData name="Aleksandra Kuligowska" userId="S::akuligowska@zspgrojec.onmicrosoft.com::aefb4628-4896-4239-a367-60043d382afd" providerId="AD" clId="Web-{3F40482C-12BE-81F6-A3B9-6D05588503EF}" dt="2023-02-08T16:23:46.179" v="57"/>
        <pc:sldMkLst>
          <pc:docMk/>
          <pc:sldMk cId="828500234" sldId="258"/>
        </pc:sldMkLst>
        <pc:spChg chg="mod">
          <ac:chgData name="Aleksandra Kuligowska" userId="S::akuligowska@zspgrojec.onmicrosoft.com::aefb4628-4896-4239-a367-60043d382afd" providerId="AD" clId="Web-{3F40482C-12BE-81F6-A3B9-6D05588503EF}" dt="2023-02-08T16:23:46.179" v="57"/>
          <ac:spMkLst>
            <pc:docMk/>
            <pc:sldMk cId="828500234" sldId="258"/>
            <ac:spMk id="2" creationId="{FE104F06-5DAE-9812-145D-7F8FF571E18C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23:46.179" v="57"/>
          <ac:spMkLst>
            <pc:docMk/>
            <pc:sldMk cId="828500234" sldId="258"/>
            <ac:spMk id="3" creationId="{75D5E834-3B8E-A5AC-BD7E-F62542B53A23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23:46.179" v="57"/>
          <ac:spMkLst>
            <pc:docMk/>
            <pc:sldMk cId="828500234" sldId="258"/>
            <ac:spMk id="10" creationId="{86C7B4A1-154A-4DF0-AC46-F88D75A2E0FD}"/>
          </ac:spMkLst>
        </pc:spChg>
        <pc:picChg chg="add ord">
          <ac:chgData name="Aleksandra Kuligowska" userId="S::akuligowska@zspgrojec.onmicrosoft.com::aefb4628-4896-4239-a367-60043d382afd" providerId="AD" clId="Web-{3F40482C-12BE-81F6-A3B9-6D05588503EF}" dt="2023-02-08T16:23:46.179" v="57"/>
          <ac:picMkLst>
            <pc:docMk/>
            <pc:sldMk cId="828500234" sldId="258"/>
            <ac:picMk id="5" creationId="{76981E47-1188-D124-1723-39D22602BC80}"/>
          </ac:picMkLst>
        </pc:picChg>
      </pc:sldChg>
      <pc:sldChg chg="addSp modSp mod setBg setClrOvrMap">
        <pc:chgData name="Aleksandra Kuligowska" userId="S::akuligowska@zspgrojec.onmicrosoft.com::aefb4628-4896-4239-a367-60043d382afd" providerId="AD" clId="Web-{3F40482C-12BE-81F6-A3B9-6D05588503EF}" dt="2023-02-08T16:24:01.492" v="62"/>
        <pc:sldMkLst>
          <pc:docMk/>
          <pc:sldMk cId="561190862" sldId="259"/>
        </pc:sldMkLst>
        <pc:spChg chg="mod">
          <ac:chgData name="Aleksandra Kuligowska" userId="S::akuligowska@zspgrojec.onmicrosoft.com::aefb4628-4896-4239-a367-60043d382afd" providerId="AD" clId="Web-{3F40482C-12BE-81F6-A3B9-6D05588503EF}" dt="2023-02-08T16:24:01.492" v="62"/>
          <ac:spMkLst>
            <pc:docMk/>
            <pc:sldMk cId="561190862" sldId="259"/>
            <ac:spMk id="2" creationId="{5F00880D-8B63-E271-FE09-10361712D283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24:01.492" v="62"/>
          <ac:spMkLst>
            <pc:docMk/>
            <pc:sldMk cId="561190862" sldId="259"/>
            <ac:spMk id="4" creationId="{E52DA3BF-05E6-0716-6D53-93110232CB5A}"/>
          </ac:spMkLst>
        </pc:spChg>
        <pc:spChg chg="add mod">
          <ac:chgData name="Aleksandra Kuligowska" userId="S::akuligowska@zspgrojec.onmicrosoft.com::aefb4628-4896-4239-a367-60043d382afd" providerId="AD" clId="Web-{3F40482C-12BE-81F6-A3B9-6D05588503EF}" dt="2023-02-08T16:24:01.492" v="62"/>
          <ac:spMkLst>
            <pc:docMk/>
            <pc:sldMk cId="561190862" sldId="259"/>
            <ac:spMk id="5" creationId="{DB3C6E53-4828-3697-C0C7-5E4DA503DBE9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24:01.492" v="62"/>
          <ac:spMkLst>
            <pc:docMk/>
            <pc:sldMk cId="561190862" sldId="259"/>
            <ac:spMk id="10" creationId="{71B2258F-86CA-4D4D-8270-BC05FCDEBFB3}"/>
          </ac:spMkLst>
        </pc:spChg>
        <pc:picChg chg="add mod ord">
          <ac:chgData name="Aleksandra Kuligowska" userId="S::akuligowska@zspgrojec.onmicrosoft.com::aefb4628-4896-4239-a367-60043d382afd" providerId="AD" clId="Web-{3F40482C-12BE-81F6-A3B9-6D05588503EF}" dt="2023-02-08T16:24:01.492" v="62"/>
          <ac:picMkLst>
            <pc:docMk/>
            <pc:sldMk cId="561190862" sldId="259"/>
            <ac:picMk id="3" creationId="{0274473B-A0CE-2B3C-2ED9-B8F2920F0513}"/>
          </ac:picMkLst>
        </pc:picChg>
      </pc:sldChg>
      <pc:sldChg chg="addSp modSp mod setBg">
        <pc:chgData name="Aleksandra Kuligowska" userId="S::akuligowska@zspgrojec.onmicrosoft.com::aefb4628-4896-4239-a367-60043d382afd" providerId="AD" clId="Web-{3F40482C-12BE-81F6-A3B9-6D05588503EF}" dt="2023-02-08T16:24:51.933" v="66"/>
        <pc:sldMkLst>
          <pc:docMk/>
          <pc:sldMk cId="1183327442" sldId="260"/>
        </pc:sldMkLst>
        <pc:spChg chg="mod">
          <ac:chgData name="Aleksandra Kuligowska" userId="S::akuligowska@zspgrojec.onmicrosoft.com::aefb4628-4896-4239-a367-60043d382afd" providerId="AD" clId="Web-{3F40482C-12BE-81F6-A3B9-6D05588503EF}" dt="2023-02-08T16:24:51.933" v="66"/>
          <ac:spMkLst>
            <pc:docMk/>
            <pc:sldMk cId="1183327442" sldId="260"/>
            <ac:spMk id="6" creationId="{9E997978-8972-E3C2-6F8C-15E412A1691C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24:51.933" v="66"/>
          <ac:spMkLst>
            <pc:docMk/>
            <pc:sldMk cId="1183327442" sldId="260"/>
            <ac:spMk id="7" creationId="{530F1F50-82CA-A0F3-3DEA-B093B0F9D196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24:51.933" v="66"/>
          <ac:spMkLst>
            <pc:docMk/>
            <pc:sldMk cId="1183327442" sldId="260"/>
            <ac:spMk id="12" creationId="{86C7B4A1-154A-4DF0-AC46-F88D75A2E0FD}"/>
          </ac:spMkLst>
        </pc:spChg>
        <pc:picChg chg="add ord">
          <ac:chgData name="Aleksandra Kuligowska" userId="S::akuligowska@zspgrojec.onmicrosoft.com::aefb4628-4896-4239-a367-60043d382afd" providerId="AD" clId="Web-{3F40482C-12BE-81F6-A3B9-6D05588503EF}" dt="2023-02-08T16:24:51.933" v="66"/>
          <ac:picMkLst>
            <pc:docMk/>
            <pc:sldMk cId="1183327442" sldId="260"/>
            <ac:picMk id="3" creationId="{9BECBA0D-D3BA-CDF8-0599-D021C49A8122}"/>
          </ac:picMkLst>
        </pc:picChg>
      </pc:sldChg>
      <pc:sldChg chg="addSp modSp mod setBg">
        <pc:chgData name="Aleksandra Kuligowska" userId="S::akuligowska@zspgrojec.onmicrosoft.com::aefb4628-4896-4239-a367-60043d382afd" providerId="AD" clId="Web-{3F40482C-12BE-81F6-A3B9-6D05588503EF}" dt="2023-02-08T16:24:45.995" v="64"/>
        <pc:sldMkLst>
          <pc:docMk/>
          <pc:sldMk cId="3483117387" sldId="261"/>
        </pc:sldMkLst>
        <pc:spChg chg="mod">
          <ac:chgData name="Aleksandra Kuligowska" userId="S::akuligowska@zspgrojec.onmicrosoft.com::aefb4628-4896-4239-a367-60043d382afd" providerId="AD" clId="Web-{3F40482C-12BE-81F6-A3B9-6D05588503EF}" dt="2023-02-08T16:24:45.995" v="64"/>
          <ac:spMkLst>
            <pc:docMk/>
            <pc:sldMk cId="3483117387" sldId="261"/>
            <ac:spMk id="2" creationId="{67707BC5-3E45-ABA5-5520-4A6C661F43C6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24:45.995" v="64"/>
          <ac:spMkLst>
            <pc:docMk/>
            <pc:sldMk cId="3483117387" sldId="261"/>
            <ac:spMk id="3" creationId="{F64D1599-BA0E-13CC-4150-3CC369124383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24:45.995" v="64"/>
          <ac:spMkLst>
            <pc:docMk/>
            <pc:sldMk cId="3483117387" sldId="261"/>
            <ac:spMk id="10" creationId="{86C7B4A1-154A-4DF0-AC46-F88D75A2E0FD}"/>
          </ac:spMkLst>
        </pc:spChg>
        <pc:picChg chg="add ord">
          <ac:chgData name="Aleksandra Kuligowska" userId="S::akuligowska@zspgrojec.onmicrosoft.com::aefb4628-4896-4239-a367-60043d382afd" providerId="AD" clId="Web-{3F40482C-12BE-81F6-A3B9-6D05588503EF}" dt="2023-02-08T16:24:45.995" v="64"/>
          <ac:picMkLst>
            <pc:docMk/>
            <pc:sldMk cId="3483117387" sldId="261"/>
            <ac:picMk id="5" creationId="{31E4F3D7-72AE-A683-6BAB-028AD17DE2BA}"/>
          </ac:picMkLst>
        </pc:picChg>
      </pc:sldChg>
      <pc:sldChg chg="addSp modSp mod setBg">
        <pc:chgData name="Aleksandra Kuligowska" userId="S::akuligowska@zspgrojec.onmicrosoft.com::aefb4628-4896-4239-a367-60043d382afd" providerId="AD" clId="Web-{3F40482C-12BE-81F6-A3B9-6D05588503EF}" dt="2023-02-08T16:39:08.007" v="195" actId="1076"/>
        <pc:sldMkLst>
          <pc:docMk/>
          <pc:sldMk cId="3034269918" sldId="262"/>
        </pc:sldMkLst>
        <pc:spChg chg="mod">
          <ac:chgData name="Aleksandra Kuligowska" userId="S::akuligowska@zspgrojec.onmicrosoft.com::aefb4628-4896-4239-a367-60043d382afd" providerId="AD" clId="Web-{3F40482C-12BE-81F6-A3B9-6D05588503EF}" dt="2023-02-08T16:39:08.007" v="195" actId="1076"/>
          <ac:spMkLst>
            <pc:docMk/>
            <pc:sldMk cId="3034269918" sldId="262"/>
            <ac:spMk id="2" creationId="{65A8B73E-A7EB-9416-0ED0-DBBA6000D199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39:05.538" v="194" actId="20577"/>
          <ac:spMkLst>
            <pc:docMk/>
            <pc:sldMk cId="3034269918" sldId="262"/>
            <ac:spMk id="3" creationId="{D962742D-F2FC-4A32-AA89-F235456D1AAD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25:03.981" v="69"/>
          <ac:spMkLst>
            <pc:docMk/>
            <pc:sldMk cId="3034269918" sldId="262"/>
            <ac:spMk id="10" creationId="{86C7B4A1-154A-4DF0-AC46-F88D75A2E0FD}"/>
          </ac:spMkLst>
        </pc:spChg>
        <pc:picChg chg="add ord">
          <ac:chgData name="Aleksandra Kuligowska" userId="S::akuligowska@zspgrojec.onmicrosoft.com::aefb4628-4896-4239-a367-60043d382afd" providerId="AD" clId="Web-{3F40482C-12BE-81F6-A3B9-6D05588503EF}" dt="2023-02-08T16:25:03.981" v="69"/>
          <ac:picMkLst>
            <pc:docMk/>
            <pc:sldMk cId="3034269918" sldId="262"/>
            <ac:picMk id="5" creationId="{83358FD5-CB43-59BB-3A98-77B8CA93CB42}"/>
          </ac:picMkLst>
        </pc:picChg>
      </pc:sldChg>
      <pc:sldChg chg="addSp modSp mod setBg setClrOvrMap">
        <pc:chgData name="Aleksandra Kuligowska" userId="S::akuligowska@zspgrojec.onmicrosoft.com::aefb4628-4896-4239-a367-60043d382afd" providerId="AD" clId="Web-{3F40482C-12BE-81F6-A3B9-6D05588503EF}" dt="2023-02-08T16:40:00.949" v="201" actId="20577"/>
        <pc:sldMkLst>
          <pc:docMk/>
          <pc:sldMk cId="2179682316" sldId="263"/>
        </pc:sldMkLst>
        <pc:spChg chg="mod">
          <ac:chgData name="Aleksandra Kuligowska" userId="S::akuligowska@zspgrojec.onmicrosoft.com::aefb4628-4896-4239-a367-60043d382afd" providerId="AD" clId="Web-{3F40482C-12BE-81F6-A3B9-6D05588503EF}" dt="2023-02-08T16:40:00.949" v="201" actId="20577"/>
          <ac:spMkLst>
            <pc:docMk/>
            <pc:sldMk cId="2179682316" sldId="263"/>
            <ac:spMk id="2" creationId="{5F00880D-8B63-E271-FE09-10361712D283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39:44.072" v="197"/>
          <ac:spMkLst>
            <pc:docMk/>
            <pc:sldMk cId="2179682316" sldId="263"/>
            <ac:spMk id="4" creationId="{E52DA3BF-05E6-0716-6D53-93110232CB5A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39:44.072" v="197"/>
          <ac:spMkLst>
            <pc:docMk/>
            <pc:sldMk cId="2179682316" sldId="263"/>
            <ac:spMk id="9" creationId="{71B2258F-86CA-4D4D-8270-BC05FCDEBFB3}"/>
          </ac:spMkLst>
        </pc:spChg>
        <pc:picChg chg="add mod ord">
          <ac:chgData name="Aleksandra Kuligowska" userId="S::akuligowska@zspgrojec.onmicrosoft.com::aefb4628-4896-4239-a367-60043d382afd" providerId="AD" clId="Web-{3F40482C-12BE-81F6-A3B9-6D05588503EF}" dt="2023-02-08T16:39:44.072" v="197"/>
          <ac:picMkLst>
            <pc:docMk/>
            <pc:sldMk cId="2179682316" sldId="263"/>
            <ac:picMk id="3" creationId="{B6D347FE-97ED-3897-E361-82A7D38BB973}"/>
          </ac:picMkLst>
        </pc:picChg>
      </pc:sldChg>
      <pc:sldChg chg="addSp modSp mod setBg">
        <pc:chgData name="Aleksandra Kuligowska" userId="S::akuligowska@zspgrojec.onmicrosoft.com::aefb4628-4896-4239-a367-60043d382afd" providerId="AD" clId="Web-{3F40482C-12BE-81F6-A3B9-6D05588503EF}" dt="2023-02-08T16:25:07.293" v="70"/>
        <pc:sldMkLst>
          <pc:docMk/>
          <pc:sldMk cId="587633150" sldId="264"/>
        </pc:sldMkLst>
        <pc:spChg chg="mod">
          <ac:chgData name="Aleksandra Kuligowska" userId="S::akuligowska@zspgrojec.onmicrosoft.com::aefb4628-4896-4239-a367-60043d382afd" providerId="AD" clId="Web-{3F40482C-12BE-81F6-A3B9-6D05588503EF}" dt="2023-02-08T16:25:07.293" v="70"/>
          <ac:spMkLst>
            <pc:docMk/>
            <pc:sldMk cId="587633150" sldId="264"/>
            <ac:spMk id="2" creationId="{76E078E6-EE29-8C5C-D46A-A5BB41667D1E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25:07.293" v="70"/>
          <ac:spMkLst>
            <pc:docMk/>
            <pc:sldMk cId="587633150" sldId="264"/>
            <ac:spMk id="3" creationId="{39C53C62-D5EE-CF96-EEF2-668762BAB66C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25:07.293" v="70"/>
          <ac:spMkLst>
            <pc:docMk/>
            <pc:sldMk cId="587633150" sldId="264"/>
            <ac:spMk id="10" creationId="{86C7B4A1-154A-4DF0-AC46-F88D75A2E0FD}"/>
          </ac:spMkLst>
        </pc:spChg>
        <pc:picChg chg="add ord">
          <ac:chgData name="Aleksandra Kuligowska" userId="S::akuligowska@zspgrojec.onmicrosoft.com::aefb4628-4896-4239-a367-60043d382afd" providerId="AD" clId="Web-{3F40482C-12BE-81F6-A3B9-6D05588503EF}" dt="2023-02-08T16:25:07.293" v="70"/>
          <ac:picMkLst>
            <pc:docMk/>
            <pc:sldMk cId="587633150" sldId="264"/>
            <ac:picMk id="5" creationId="{964EC680-1620-738F-CE64-87AAFA1462F3}"/>
          </ac:picMkLst>
        </pc:picChg>
      </pc:sldChg>
      <pc:sldChg chg="addSp delSp modSp del mod modClrScheme chgLayout">
        <pc:chgData name="Aleksandra Kuligowska" userId="S::akuligowska@zspgrojec.onmicrosoft.com::aefb4628-4896-4239-a367-60043d382afd" providerId="AD" clId="Web-{3F40482C-12BE-81F6-A3B9-6D05588503EF}" dt="2023-02-08T16:31:49.368" v="134"/>
        <pc:sldMkLst>
          <pc:docMk/>
          <pc:sldMk cId="1957374438" sldId="265"/>
        </pc:sldMkLst>
        <pc:spChg chg="del mod">
          <ac:chgData name="Aleksandra Kuligowska" userId="S::akuligowska@zspgrojec.onmicrosoft.com::aefb4628-4896-4239-a367-60043d382afd" providerId="AD" clId="Web-{3F40482C-12BE-81F6-A3B9-6D05588503EF}" dt="2023-02-08T16:28:37.245" v="74"/>
          <ac:spMkLst>
            <pc:docMk/>
            <pc:sldMk cId="1957374438" sldId="265"/>
            <ac:spMk id="2" creationId="{EB5849E4-89DE-32B0-2D36-57BDDA15A2E1}"/>
          </ac:spMkLst>
        </pc:spChg>
        <pc:spChg chg="del">
          <ac:chgData name="Aleksandra Kuligowska" userId="S::akuligowska@zspgrojec.onmicrosoft.com::aefb4628-4896-4239-a367-60043d382afd" providerId="AD" clId="Web-{3F40482C-12BE-81F6-A3B9-6D05588503EF}" dt="2023-02-08T16:28:10.181" v="71"/>
          <ac:spMkLst>
            <pc:docMk/>
            <pc:sldMk cId="1957374438" sldId="265"/>
            <ac:spMk id="3" creationId="{58F3B5CD-E288-BB8A-2D25-25CF90452410}"/>
          </ac:spMkLst>
        </pc:spChg>
        <pc:picChg chg="add mod ord">
          <ac:chgData name="Aleksandra Kuligowska" userId="S::akuligowska@zspgrojec.onmicrosoft.com::aefb4628-4896-4239-a367-60043d382afd" providerId="AD" clId="Web-{3F40482C-12BE-81F6-A3B9-6D05588503EF}" dt="2023-02-08T16:28:46.684" v="75" actId="1076"/>
          <ac:picMkLst>
            <pc:docMk/>
            <pc:sldMk cId="1957374438" sldId="265"/>
            <ac:picMk id="4" creationId="{4C400928-469F-B8D0-4510-89D2976CBBC1}"/>
          </ac:picMkLst>
        </pc:picChg>
      </pc:sldChg>
      <pc:sldChg chg="addSp modSp mod setBg addAnim setClrOvrMap">
        <pc:chgData name="Aleksandra Kuligowska" userId="S::akuligowska@zspgrojec.onmicrosoft.com::aefb4628-4896-4239-a367-60043d382afd" providerId="AD" clId="Web-{3F40482C-12BE-81F6-A3B9-6D05588503EF}" dt="2023-02-08T16:33:36.828" v="150" actId="20577"/>
        <pc:sldMkLst>
          <pc:docMk/>
          <pc:sldMk cId="737115789" sldId="266"/>
        </pc:sldMkLst>
        <pc:spChg chg="add mod">
          <ac:chgData name="Aleksandra Kuligowska" userId="S::akuligowska@zspgrojec.onmicrosoft.com::aefb4628-4896-4239-a367-60043d382afd" providerId="AD" clId="Web-{3F40482C-12BE-81F6-A3B9-6D05588503EF}" dt="2023-02-08T16:33:21.593" v="139"/>
          <ac:spMkLst>
            <pc:docMk/>
            <pc:sldMk cId="737115789" sldId="266"/>
            <ac:spMk id="3" creationId="{0FE3E897-32EE-87A0-3E10-B710CB05B1CF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33:36.828" v="150" actId="20577"/>
          <ac:spMkLst>
            <pc:docMk/>
            <pc:sldMk cId="737115789" sldId="266"/>
            <ac:spMk id="4" creationId="{573D1E29-2D05-4FF1-C550-512B7D1AA190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33:21.593" v="139"/>
          <ac:spMkLst>
            <pc:docMk/>
            <pc:sldMk cId="737115789" sldId="266"/>
            <ac:spMk id="5" creationId="{D520F337-3651-426D-5468-D2125158BD69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33:21.593" v="139"/>
          <ac:spMkLst>
            <pc:docMk/>
            <pc:sldMk cId="737115789" sldId="266"/>
            <ac:spMk id="10" creationId="{71B2258F-86CA-4D4D-8270-BC05FCDEBFB3}"/>
          </ac:spMkLst>
        </pc:spChg>
        <pc:picChg chg="add mod ord">
          <ac:chgData name="Aleksandra Kuligowska" userId="S::akuligowska@zspgrojec.onmicrosoft.com::aefb4628-4896-4239-a367-60043d382afd" providerId="AD" clId="Web-{3F40482C-12BE-81F6-A3B9-6D05588503EF}" dt="2023-02-08T16:33:21.593" v="139"/>
          <ac:picMkLst>
            <pc:docMk/>
            <pc:sldMk cId="737115789" sldId="266"/>
            <ac:picMk id="2" creationId="{26B45CAD-EB17-469F-098D-A873554F035B}"/>
          </ac:picMkLst>
        </pc:picChg>
      </pc:sldChg>
      <pc:sldChg chg="addSp delSp modSp add replId">
        <pc:chgData name="Aleksandra Kuligowska" userId="S::akuligowska@zspgrojec.onmicrosoft.com::aefb4628-4896-4239-a367-60043d382afd" providerId="AD" clId="Web-{3F40482C-12BE-81F6-A3B9-6D05588503EF}" dt="2023-02-08T16:31:43.743" v="133" actId="1076"/>
        <pc:sldMkLst>
          <pc:docMk/>
          <pc:sldMk cId="1035593411" sldId="267"/>
        </pc:sldMkLst>
        <pc:spChg chg="mod">
          <ac:chgData name="Aleksandra Kuligowska" userId="S::akuligowska@zspgrojec.onmicrosoft.com::aefb4628-4896-4239-a367-60043d382afd" providerId="AD" clId="Web-{3F40482C-12BE-81F6-A3B9-6D05588503EF}" dt="2023-02-08T16:31:43.743" v="133" actId="1076"/>
          <ac:spMkLst>
            <pc:docMk/>
            <pc:sldMk cId="1035593411" sldId="267"/>
            <ac:spMk id="2" creationId="{76E078E6-EE29-8C5C-D46A-A5BB41667D1E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31:34.836" v="130" actId="20577"/>
          <ac:spMkLst>
            <pc:docMk/>
            <pc:sldMk cId="1035593411" sldId="267"/>
            <ac:spMk id="3" creationId="{39C53C62-D5EE-CF96-EEF2-668762BAB66C}"/>
          </ac:spMkLst>
        </pc:spChg>
        <pc:spChg chg="del">
          <ac:chgData name="Aleksandra Kuligowska" userId="S::akuligowska@zspgrojec.onmicrosoft.com::aefb4628-4896-4239-a367-60043d382afd" providerId="AD" clId="Web-{3F40482C-12BE-81F6-A3B9-6D05588503EF}" dt="2023-02-08T16:29:35.109" v="128"/>
          <ac:spMkLst>
            <pc:docMk/>
            <pc:sldMk cId="1035593411" sldId="267"/>
            <ac:spMk id="10" creationId="{86C7B4A1-154A-4DF0-AC46-F88D75A2E0FD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29:35.109" v="128"/>
          <ac:spMkLst>
            <pc:docMk/>
            <pc:sldMk cId="1035593411" sldId="267"/>
            <ac:spMk id="15" creationId="{AB45A142-4255-493C-8284-5D566C121B10}"/>
          </ac:spMkLst>
        </pc:spChg>
        <pc:picChg chg="del">
          <ac:chgData name="Aleksandra Kuligowska" userId="S::akuligowska@zspgrojec.onmicrosoft.com::aefb4628-4896-4239-a367-60043d382afd" providerId="AD" clId="Web-{3F40482C-12BE-81F6-A3B9-6D05588503EF}" dt="2023-02-08T16:29:21.045" v="126"/>
          <ac:picMkLst>
            <pc:docMk/>
            <pc:sldMk cId="1035593411" sldId="267"/>
            <ac:picMk id="5" creationId="{964EC680-1620-738F-CE64-87AAFA1462F3}"/>
          </ac:picMkLst>
        </pc:picChg>
        <pc:picChg chg="add mod">
          <ac:chgData name="Aleksandra Kuligowska" userId="S::akuligowska@zspgrojec.onmicrosoft.com::aefb4628-4896-4239-a367-60043d382afd" providerId="AD" clId="Web-{3F40482C-12BE-81F6-A3B9-6D05588503EF}" dt="2023-02-08T16:29:35.109" v="128"/>
          <ac:picMkLst>
            <pc:docMk/>
            <pc:sldMk cId="1035593411" sldId="267"/>
            <ac:picMk id="6" creationId="{3249AEEA-7FDC-7881-F36C-8ABED6C129DC}"/>
          </ac:picMkLst>
        </pc:picChg>
        <pc:cxnChg chg="add">
          <ac:chgData name="Aleksandra Kuligowska" userId="S::akuligowska@zspgrojec.onmicrosoft.com::aefb4628-4896-4239-a367-60043d382afd" providerId="AD" clId="Web-{3F40482C-12BE-81F6-A3B9-6D05588503EF}" dt="2023-02-08T16:29:35.109" v="128"/>
          <ac:cxnSpMkLst>
            <pc:docMk/>
            <pc:sldMk cId="1035593411" sldId="267"/>
            <ac:cxnSpMk id="17" creationId="{38FB9660-F42F-4313-BBC4-47C007FE484C}"/>
          </ac:cxnSpMkLst>
        </pc:cxnChg>
      </pc:sldChg>
      <pc:sldChg chg="addSp modSp new mod setBg">
        <pc:chgData name="Aleksandra Kuligowska" userId="S::akuligowska@zspgrojec.onmicrosoft.com::aefb4628-4896-4239-a367-60043d382afd" providerId="AD" clId="Web-{3F40482C-12BE-81F6-A3B9-6D05588503EF}" dt="2023-02-08T16:43:01.602" v="236" actId="20577"/>
        <pc:sldMkLst>
          <pc:docMk/>
          <pc:sldMk cId="742820468" sldId="268"/>
        </pc:sldMkLst>
        <pc:spChg chg="mod">
          <ac:chgData name="Aleksandra Kuligowska" userId="S::akuligowska@zspgrojec.onmicrosoft.com::aefb4628-4896-4239-a367-60043d382afd" providerId="AD" clId="Web-{3F40482C-12BE-81F6-A3B9-6D05588503EF}" dt="2023-02-08T16:38:50.162" v="190"/>
          <ac:spMkLst>
            <pc:docMk/>
            <pc:sldMk cId="742820468" sldId="268"/>
            <ac:spMk id="2" creationId="{20ACE376-107A-C0E1-0BC8-BD0C8890F0D3}"/>
          </ac:spMkLst>
        </pc:spChg>
        <pc:spChg chg="mod">
          <ac:chgData name="Aleksandra Kuligowska" userId="S::akuligowska@zspgrojec.onmicrosoft.com::aefb4628-4896-4239-a367-60043d382afd" providerId="AD" clId="Web-{3F40482C-12BE-81F6-A3B9-6D05588503EF}" dt="2023-02-08T16:43:01.602" v="236" actId="20577"/>
          <ac:spMkLst>
            <pc:docMk/>
            <pc:sldMk cId="742820468" sldId="268"/>
            <ac:spMk id="3" creationId="{BFDDE340-6595-7DE4-2AF6-C213389C8BEF}"/>
          </ac:spMkLst>
        </pc:spChg>
        <pc:spChg chg="add">
          <ac:chgData name="Aleksandra Kuligowska" userId="S::akuligowska@zspgrojec.onmicrosoft.com::aefb4628-4896-4239-a367-60043d382afd" providerId="AD" clId="Web-{3F40482C-12BE-81F6-A3B9-6D05588503EF}" dt="2023-02-08T16:38:50.162" v="190"/>
          <ac:spMkLst>
            <pc:docMk/>
            <pc:sldMk cId="742820468" sldId="268"/>
            <ac:spMk id="10" creationId="{86C7B4A1-154A-4DF0-AC46-F88D75A2E0FD}"/>
          </ac:spMkLst>
        </pc:spChg>
        <pc:picChg chg="add ord">
          <ac:chgData name="Aleksandra Kuligowska" userId="S::akuligowska@zspgrojec.onmicrosoft.com::aefb4628-4896-4239-a367-60043d382afd" providerId="AD" clId="Web-{3F40482C-12BE-81F6-A3B9-6D05588503EF}" dt="2023-02-08T16:38:50.162" v="190"/>
          <ac:picMkLst>
            <pc:docMk/>
            <pc:sldMk cId="742820468" sldId="268"/>
            <ac:picMk id="5" creationId="{CE9EE954-A885-4E81-3EEE-05481DEB9BC2}"/>
          </ac:picMkLst>
        </pc:picChg>
      </pc:sldChg>
      <pc:sldChg chg="modSp add replId">
        <pc:chgData name="Aleksandra Kuligowska" userId="S::akuligowska@zspgrojec.onmicrosoft.com::aefb4628-4896-4239-a367-60043d382afd" providerId="AD" clId="Web-{3F40482C-12BE-81F6-A3B9-6D05588503EF}" dt="2023-02-08T16:42:08.895" v="233" actId="20577"/>
        <pc:sldMkLst>
          <pc:docMk/>
          <pc:sldMk cId="37846095" sldId="269"/>
        </pc:sldMkLst>
        <pc:spChg chg="mod">
          <ac:chgData name="Aleksandra Kuligowska" userId="S::akuligowska@zspgrojec.onmicrosoft.com::aefb4628-4896-4239-a367-60043d382afd" providerId="AD" clId="Web-{3F40482C-12BE-81F6-A3B9-6D05588503EF}" dt="2023-02-08T16:42:08.895" v="233" actId="20577"/>
          <ac:spMkLst>
            <pc:docMk/>
            <pc:sldMk cId="37846095" sldId="269"/>
            <ac:spMk id="3" creationId="{BFDDE340-6595-7DE4-2AF6-C213389C8BEF}"/>
          </ac:spMkLst>
        </pc:spChg>
      </pc:sldChg>
    </pc:docChg>
  </pc:docChgLst>
  <pc:docChgLst>
    <pc:chgData name="Aleksandra Kuligowska" userId="S::akuligowska@zspgrojec.onmicrosoft.com::aefb4628-4896-4239-a367-60043d382afd" providerId="AD" clId="Web-{EE401B37-CF59-4C3A-9315-B7807A7DA4E9}"/>
    <pc:docChg chg="addSld modSld">
      <pc:chgData name="Aleksandra Kuligowska" userId="S::akuligowska@zspgrojec.onmicrosoft.com::aefb4628-4896-4239-a367-60043d382afd" providerId="AD" clId="Web-{EE401B37-CF59-4C3A-9315-B7807A7DA4E9}" dt="2024-01-04T13:31:37.676" v="42" actId="1076"/>
      <pc:docMkLst>
        <pc:docMk/>
      </pc:docMkLst>
      <pc:sldChg chg="modSp">
        <pc:chgData name="Aleksandra Kuligowska" userId="S::akuligowska@zspgrojec.onmicrosoft.com::aefb4628-4896-4239-a367-60043d382afd" providerId="AD" clId="Web-{EE401B37-CF59-4C3A-9315-B7807A7DA4E9}" dt="2024-01-04T13:29:31.313" v="3" actId="20577"/>
        <pc:sldMkLst>
          <pc:docMk/>
          <pc:sldMk cId="2236071541" sldId="256"/>
        </pc:sldMkLst>
        <pc:spChg chg="mod">
          <ac:chgData name="Aleksandra Kuligowska" userId="S::akuligowska@zspgrojec.onmicrosoft.com::aefb4628-4896-4239-a367-60043d382afd" providerId="AD" clId="Web-{EE401B37-CF59-4C3A-9315-B7807A7DA4E9}" dt="2024-01-04T13:29:31.313" v="3" actId="20577"/>
          <ac:spMkLst>
            <pc:docMk/>
            <pc:sldMk cId="2236071541" sldId="256"/>
            <ac:spMk id="2" creationId="{4E855A8B-AD77-4539-11AF-D06D101D23CA}"/>
          </ac:spMkLst>
        </pc:spChg>
        <pc:spChg chg="mod">
          <ac:chgData name="Aleksandra Kuligowska" userId="S::akuligowska@zspgrojec.onmicrosoft.com::aefb4628-4896-4239-a367-60043d382afd" providerId="AD" clId="Web-{EE401B37-CF59-4C3A-9315-B7807A7DA4E9}" dt="2024-01-04T13:29:27.781" v="2" actId="20577"/>
          <ac:spMkLst>
            <pc:docMk/>
            <pc:sldMk cId="2236071541" sldId="256"/>
            <ac:spMk id="3" creationId="{B8853452-F5E8-689D-987B-72428A9247B0}"/>
          </ac:spMkLst>
        </pc:spChg>
      </pc:sldChg>
      <pc:sldChg chg="modSp">
        <pc:chgData name="Aleksandra Kuligowska" userId="S::akuligowska@zspgrojec.onmicrosoft.com::aefb4628-4896-4239-a367-60043d382afd" providerId="AD" clId="Web-{EE401B37-CF59-4C3A-9315-B7807A7DA4E9}" dt="2024-01-04T13:31:37.676" v="42" actId="1076"/>
        <pc:sldMkLst>
          <pc:docMk/>
          <pc:sldMk cId="737115789" sldId="266"/>
        </pc:sldMkLst>
        <pc:spChg chg="mod">
          <ac:chgData name="Aleksandra Kuligowska" userId="S::akuligowska@zspgrojec.onmicrosoft.com::aefb4628-4896-4239-a367-60043d382afd" providerId="AD" clId="Web-{EE401B37-CF59-4C3A-9315-B7807A7DA4E9}" dt="2024-01-04T13:31:37.676" v="42" actId="1076"/>
          <ac:spMkLst>
            <pc:docMk/>
            <pc:sldMk cId="737115789" sldId="266"/>
            <ac:spMk id="4" creationId="{573D1E29-2D05-4FF1-C550-512B7D1AA190}"/>
          </ac:spMkLst>
        </pc:spChg>
        <pc:spChg chg="mod">
          <ac:chgData name="Aleksandra Kuligowska" userId="S::akuligowska@zspgrojec.onmicrosoft.com::aefb4628-4896-4239-a367-60043d382afd" providerId="AD" clId="Web-{EE401B37-CF59-4C3A-9315-B7807A7DA4E9}" dt="2024-01-04T13:31:33.519" v="41" actId="1076"/>
          <ac:spMkLst>
            <pc:docMk/>
            <pc:sldMk cId="737115789" sldId="266"/>
            <ac:spMk id="5" creationId="{D520F337-3651-426D-5468-D2125158BD69}"/>
          </ac:spMkLst>
        </pc:spChg>
      </pc:sldChg>
      <pc:sldChg chg="add replId">
        <pc:chgData name="Aleksandra Kuligowska" userId="S::akuligowska@zspgrojec.onmicrosoft.com::aefb4628-4896-4239-a367-60043d382afd" providerId="AD" clId="Web-{EE401B37-CF59-4C3A-9315-B7807A7DA4E9}" dt="2024-01-04T13:29:54.673" v="4"/>
        <pc:sldMkLst>
          <pc:docMk/>
          <pc:sldMk cId="352551509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8C5F67-B45F-C1BD-53AC-66666D5A9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D94E88-698D-63C2-0FDF-6BE4AA97D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92CCD8-21A7-B1E9-0023-E95340F3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99AEAB-E88F-C664-79C8-23BEEEB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5CC71F-D034-22BB-243C-8F802059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52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F3F0F9-B469-C019-346A-A43DF225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4625BD-686F-65A9-A666-6EADC5535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4250F0-5F94-91AD-940A-BBBFF69D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715444-2761-2D70-8EC5-8F3DD0BC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4373CE-7BF3-01A8-E0B9-1674B5B2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57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696213C-5989-5E67-8973-48B3BDF6E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6345B63-0D2A-9AF1-BED4-E34B9F3EC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0A9E95-377D-1C65-296F-875B050A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A36754-DAE8-AD82-DC3C-D9E96F4C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9C5BB6-B593-79E1-854F-AD40A4F3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10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7BE1E9-B0A3-E7CD-A61E-F650A99D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8096D-62FD-4D67-7C9D-E50970818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95FDAF-2661-891F-B4E2-80FCFF56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726423-BF47-5AC4-D79C-92D75732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22FBFA-7B68-8758-07A8-CF5564F8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4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BA2C4-C490-7C79-4F8B-3B11704D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8C42C8-64E6-1765-1172-594D4F31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7654A0-CA3B-1320-A1AC-1EA85142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78C292-C077-492F-894D-26277C7A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A3022C-B7CA-3C4F-54AC-C85EEF5E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31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944981-842C-4B3B-FAF7-643C6B3B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C1CBC-78EF-C074-064D-9F10CC5AB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C8642C-DDBB-A5DB-2320-A84C6D234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5D8731-9100-7032-B62C-1B145BF5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42BC4FD-EE6B-0193-36CA-03599709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75E69D-F122-5F79-620D-9ABE5277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06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9CF74-5854-9726-E082-FE9FA6DD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BD6E58-16FC-A1F2-089B-AB6BCBE49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575CC4-D516-C91A-B48C-093409CBA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C58F7AD-78C3-8C0B-6CB8-05083E4EE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94C254B-7229-07D4-781B-2EFCF3618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C075058-6D35-1F66-81F1-5B1F14D6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A803806-7846-5674-D4DE-12FE628A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AD84FE4-71AD-5E70-55C9-10CF5BE1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27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929D92-FB3D-3808-EC69-D459D21D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E195395-7835-925D-CB89-04438703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0268994-20D4-E402-C972-4A18DBDF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D1EE059-D75D-648F-C7BB-1A2F08E0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6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3AD36B4-2DBD-AE4F-527A-05FA5E64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FCE18E2-841A-6B88-0378-EAA1E81F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0A93902-04B1-9985-645D-9867EA58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72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4FE8B9-8A7D-325A-D356-7591EDBB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E4EB25-F31D-DAB6-4346-633DD2EC9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1795CB8-5F9A-5338-7BE9-0E226DABA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57C488-0A8B-7377-FAF6-CBBCCEBB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F56C9E-E171-A221-68D4-5E06930C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8C9E2C-6AB3-C347-054E-1C87462D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660D46-6C48-7FCA-3B73-AE3F769F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7F8B365-AD32-1AD7-2295-07078EA2F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F49177B-5304-7D8C-0EB6-0913AF0B7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1E12B6-17AD-4E6E-6382-4293FCF4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AEAF4B-1937-A94E-9571-F83A382F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06BCDC-6105-EDF2-9DB5-5EBBC0B4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02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BB9E664-876E-9F63-4EFE-671ECDA8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30C12A-B93F-9F9B-206C-B7D632406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B6E784-FDD6-85ED-3173-220D6A52A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30CB-DB34-428A-A4B7-095732FA70C4}" type="datetimeFigureOut">
              <a:rPr lang="pl-PL" smtClean="0"/>
              <a:t>04.01.2024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5F3415-0D63-DE70-B1D3-7061B17DE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D5E1CC-737E-A1ED-B096-A7D41952A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9178-C38B-4519-A6D7-82A80F532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49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zimny-motiv/sneh-krajina-zima-strom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zimny-motiv/sneh-krajina-zima-strom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zimna-prirod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zimna-prirod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zimny-motiv/sneh-krajina-zima-strom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zimny-motiv/sneh-krajina-zima-strom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tionary.org/wiki/l%C3%B3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zimny-motiv/sneh-krajina-zima-strom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zimny-motiv/sneh-krajina-zima-strom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zimny-motiv/sneh-krajina-zima-strom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zimny-motiv/sneh-krajina-zima-strom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Darmo obraz: Ładny, Zima, Dzień, Drzewo, Drzewa - Gratis obraz na ...">
            <a:extLst>
              <a:ext uri="{FF2B5EF4-FFF2-40B4-BE49-F238E27FC236}">
                <a16:creationId xmlns:a16="http://schemas.microsoft.com/office/drawing/2014/main" id="{0470AD6D-50A8-85A2-FDAD-6CAD56D93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4" r="-1" b="1482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855A8B-AD77-4539-11AF-D06D101D2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pl-PL" sz="6600" dirty="0">
                <a:solidFill>
                  <a:srgbClr val="FFFFFF"/>
                </a:solidFill>
              </a:rPr>
              <a:t>Bezpieczne ferie 2024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853452-F5E8-689D-987B-72428A924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cs typeface="Calibri"/>
              </a:rPr>
              <a:t>08.01.2024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7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E078E6-EE29-8C5C-D46A-A5BB4166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28" y="914400"/>
            <a:ext cx="4395019" cy="28752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Gdy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coś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stanie</a:t>
            </a:r>
            <a:endParaRPr lang="en-US" kern="1200" err="1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C53C62-D5EE-CF96-EEF2-668762BA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Dzwonimy</a:t>
            </a: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numer</a:t>
            </a:r>
            <a:r>
              <a:rPr lang="en-US">
                <a:solidFill>
                  <a:srgbClr val="FFFFFF"/>
                </a:solidFill>
              </a:rPr>
              <a:t> </a:t>
            </a: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Logo&#10;&#10;Description automatically generated">
            <a:extLst>
              <a:ext uri="{FF2B5EF4-FFF2-40B4-BE49-F238E27FC236}">
                <a16:creationId xmlns:a16="http://schemas.microsoft.com/office/drawing/2014/main" id="{3249AEEA-7FDC-7881-F36C-8ABED6C12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86" y="492573"/>
            <a:ext cx="653421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EE954-A885-4E81-3EEE-05481DEB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58" r="9091" b="8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CE376-107A-C0E1-0BC8-BD0C8890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Przepis na ferie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DE340-6595-7DE4-2AF6-C213389C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Wrzuć</a:t>
            </a:r>
            <a:r>
              <a:rPr lang="en-US" sz="2400">
                <a:ea typeface="+mn-lt"/>
                <a:cs typeface="+mn-lt"/>
              </a:rPr>
              <a:t> do </a:t>
            </a:r>
            <a:r>
              <a:rPr lang="en-US" sz="2400" err="1">
                <a:ea typeface="+mn-lt"/>
                <a:cs typeface="+mn-lt"/>
              </a:rPr>
              <a:t>garnka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0000"/>
                </a:solidFill>
                <a:ea typeface="+mn-lt"/>
                <a:cs typeface="+mn-lt"/>
              </a:rPr>
              <a:t>rozsądku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troszeczkę</a:t>
            </a: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już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wejdziesz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zamarzniętą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rzeczkę</a:t>
            </a:r>
            <a:r>
              <a:rPr lang="en-US" sz="2400">
                <a:ea typeface="+mn-lt"/>
                <a:cs typeface="+mn-lt"/>
              </a:rPr>
              <a:t>.</a:t>
            </a:r>
            <a:br>
              <a:rPr lang="en-US" sz="2400">
                <a:ea typeface="+mn-lt"/>
                <a:cs typeface="+mn-lt"/>
              </a:rPr>
            </a:b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ea typeface="+mn-lt"/>
                <a:cs typeface="+mn-lt"/>
              </a:rPr>
              <a:t>Gdy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0000"/>
                </a:solidFill>
                <a:ea typeface="+mn-lt"/>
                <a:cs typeface="+mn-lt"/>
              </a:rPr>
              <a:t>wyobraźni</a:t>
            </a:r>
            <a:r>
              <a:rPr lang="en-US" sz="24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trzy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łyżki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odliczysz</a:t>
            </a: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ea typeface="+mn-lt"/>
                <a:cs typeface="+mn-lt"/>
              </a:rPr>
              <a:t>ominiesz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górki</a:t>
            </a:r>
            <a:r>
              <a:rPr lang="en-US" sz="2400">
                <a:ea typeface="+mn-lt"/>
                <a:cs typeface="+mn-lt"/>
              </a:rPr>
              <a:t> w </a:t>
            </a:r>
            <a:r>
              <a:rPr lang="en-US" sz="2400" err="1">
                <a:ea typeface="+mn-lt"/>
                <a:cs typeface="+mn-lt"/>
              </a:rPr>
              <a:t>pobliżu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stawów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ulic</a:t>
            </a:r>
            <a:r>
              <a:rPr lang="en-US" sz="2400">
                <a:ea typeface="+mn-lt"/>
                <a:cs typeface="+mn-lt"/>
              </a:rPr>
              <a:t>.</a:t>
            </a:r>
            <a:br>
              <a:rPr lang="en-US" sz="2400">
                <a:ea typeface="+mn-lt"/>
                <a:cs typeface="+mn-lt"/>
              </a:rPr>
            </a:b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ea typeface="+mn-lt"/>
                <a:cs typeface="+mn-lt"/>
              </a:rPr>
              <a:t>Dodając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kubek</a:t>
            </a:r>
            <a:r>
              <a:rPr lang="en-US" sz="24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0000"/>
                </a:solidFill>
                <a:ea typeface="+mn-lt"/>
                <a:cs typeface="+mn-lt"/>
              </a:rPr>
              <a:t>rozwagi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miodu</a:t>
            </a:r>
            <a:r>
              <a:rPr lang="en-US" sz="2400">
                <a:ea typeface="+mn-lt"/>
                <a:cs typeface="+mn-lt"/>
              </a:rPr>
              <a:t>,</a:t>
            </a: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przypniesz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sanek</a:t>
            </a:r>
            <a:r>
              <a:rPr lang="en-US" sz="2400">
                <a:ea typeface="+mn-lt"/>
                <a:cs typeface="+mn-lt"/>
              </a:rPr>
              <a:t> do </a:t>
            </a:r>
            <a:r>
              <a:rPr lang="en-US" sz="2400" err="1">
                <a:ea typeface="+mn-lt"/>
                <a:cs typeface="+mn-lt"/>
              </a:rPr>
              <a:t>samochodu</a:t>
            </a:r>
            <a:r>
              <a:rPr lang="en-US" sz="2400">
                <a:ea typeface="+mn-lt"/>
                <a:cs typeface="+mn-lt"/>
              </a:rPr>
              <a:t>.</a:t>
            </a:r>
            <a:br>
              <a:rPr lang="en-US" sz="2400" b="1">
                <a:ea typeface="+mn-lt"/>
                <a:cs typeface="+mn-lt"/>
              </a:rPr>
            </a:br>
            <a:br>
              <a:rPr lang="en-US" sz="2400" b="1">
                <a:ea typeface="+mn-lt"/>
                <a:cs typeface="+mn-lt"/>
              </a:rPr>
            </a:br>
            <a:endParaRPr lang="en-US" sz="2400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282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EE954-A885-4E81-3EEE-05481DEB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58" r="9091" b="8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CE376-107A-C0E1-0BC8-BD0C8890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Przepis na ferie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DE340-6595-7DE4-2AF6-C213389C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Wszystko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przyprawisz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szczyptą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b="1" err="1">
                <a:solidFill>
                  <a:srgbClr val="FF0000"/>
                </a:solidFill>
                <a:ea typeface="+mn-lt"/>
                <a:cs typeface="+mn-lt"/>
              </a:rPr>
              <a:t>uwagi</a:t>
            </a:r>
            <a:r>
              <a:rPr lang="en-US" sz="2400">
                <a:ea typeface="+mn-lt"/>
                <a:cs typeface="+mn-lt"/>
              </a:rPr>
              <a:t>,</a:t>
            </a: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rzucisz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śnieżką</a:t>
            </a:r>
            <a:r>
              <a:rPr lang="en-US" sz="2400">
                <a:ea typeface="+mn-lt"/>
                <a:cs typeface="+mn-lt"/>
              </a:rPr>
              <a:t> w </a:t>
            </a:r>
            <a:r>
              <a:rPr lang="en-US" sz="2400" err="1">
                <a:ea typeface="+mn-lt"/>
                <a:cs typeface="+mn-lt"/>
              </a:rPr>
              <a:t>twarz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kolegi</a:t>
            </a:r>
            <a:r>
              <a:rPr lang="en-US" sz="2400">
                <a:ea typeface="+mn-lt"/>
                <a:cs typeface="+mn-lt"/>
              </a:rPr>
              <a:t>.</a:t>
            </a:r>
            <a:br>
              <a:rPr lang="en-US" sz="2400">
                <a:ea typeface="+mn-lt"/>
                <a:cs typeface="+mn-lt"/>
              </a:rPr>
            </a:b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ea typeface="+mn-lt"/>
                <a:cs typeface="+mn-lt"/>
              </a:rPr>
              <a:t>Wypij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napoju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dwie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filiżanki</a:t>
            </a:r>
            <a:r>
              <a:rPr lang="en-US" sz="2400">
                <a:ea typeface="+mn-lt"/>
                <a:cs typeface="+mn-lt"/>
              </a:rPr>
              <a:t>,</a:t>
            </a: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ea typeface="+mn-lt"/>
                <a:cs typeface="+mn-lt"/>
              </a:rPr>
              <a:t>resztą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poczęstuj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wszystkie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koleżanki</a:t>
            </a:r>
            <a:r>
              <a:rPr lang="en-US" sz="2400">
                <a:ea typeface="+mn-lt"/>
                <a:cs typeface="+mn-lt"/>
              </a:rPr>
              <a:t>.</a:t>
            </a:r>
            <a:br>
              <a:rPr lang="en-US" sz="2400">
                <a:ea typeface="+mn-lt"/>
                <a:cs typeface="+mn-lt"/>
              </a:rPr>
            </a:br>
            <a:br>
              <a:rPr lang="en-US" sz="2400">
                <a:ea typeface="+mn-lt"/>
                <a:cs typeface="+mn-lt"/>
              </a:rPr>
            </a:br>
            <a:r>
              <a:rPr lang="en-US" sz="2400" err="1">
                <a:cs typeface="Calibri" panose="020F0502020204030204"/>
              </a:rPr>
              <a:t>Przepis</a:t>
            </a:r>
            <a:r>
              <a:rPr lang="en-US" sz="2400">
                <a:cs typeface="Calibri" panose="020F0502020204030204"/>
              </a:rPr>
              <a:t> </a:t>
            </a:r>
            <a:r>
              <a:rPr lang="en-US" sz="2400" err="1">
                <a:cs typeface="Calibri" panose="020F0502020204030204"/>
              </a:rPr>
              <a:t>wspaniały</a:t>
            </a:r>
            <a:r>
              <a:rPr lang="en-US" sz="2400">
                <a:cs typeface="Calibri" panose="020F0502020204030204"/>
              </a:rPr>
              <a:t>, </a:t>
            </a:r>
            <a:r>
              <a:rPr lang="en-US" sz="2400" err="1">
                <a:cs typeface="Calibri" panose="020F0502020204030204"/>
              </a:rPr>
              <a:t>zachowaj</a:t>
            </a:r>
            <a:r>
              <a:rPr lang="en-US" sz="2400">
                <a:cs typeface="Calibri" panose="020F0502020204030204"/>
              </a:rPr>
              <a:t> go w </a:t>
            </a:r>
            <a:r>
              <a:rPr lang="en-US" sz="2400" err="1">
                <a:cs typeface="Calibri" panose="020F0502020204030204"/>
              </a:rPr>
              <a:t>głowie</a:t>
            </a:r>
            <a:r>
              <a:rPr lang="en-US" sz="2400">
                <a:cs typeface="Calibri" panose="020F0502020204030204"/>
              </a:rPr>
              <a:t>,</a:t>
            </a:r>
            <a:br>
              <a:rPr lang="en-US" sz="2400">
                <a:cs typeface="Calibri" panose="020F0502020204030204"/>
              </a:rPr>
            </a:br>
            <a:r>
              <a:rPr lang="en-US" sz="2400" err="1">
                <a:cs typeface="Calibri" panose="020F0502020204030204"/>
              </a:rPr>
              <a:t>Bawiąc</a:t>
            </a:r>
            <a:r>
              <a:rPr lang="en-US" sz="2400">
                <a:cs typeface="Calibri" panose="020F0502020204030204"/>
              </a:rPr>
              <a:t> </a:t>
            </a:r>
            <a:r>
              <a:rPr lang="en-US" sz="2400" err="1">
                <a:cs typeface="Calibri" panose="020F0502020204030204"/>
              </a:rPr>
              <a:t>się</a:t>
            </a:r>
            <a:r>
              <a:rPr lang="en-US" sz="2400">
                <a:cs typeface="Calibri" panose="020F0502020204030204"/>
              </a:rPr>
              <a:t> </a:t>
            </a:r>
            <a:r>
              <a:rPr lang="en-US" sz="2400" err="1">
                <a:cs typeface="Calibri" panose="020F0502020204030204"/>
              </a:rPr>
              <a:t>świetnie</a:t>
            </a:r>
            <a:r>
              <a:rPr lang="en-US" sz="2400">
                <a:cs typeface="Calibri" panose="020F0502020204030204"/>
              </a:rPr>
              <a:t> </a:t>
            </a:r>
            <a:r>
              <a:rPr lang="en-US" sz="2400" err="1">
                <a:cs typeface="Calibri" panose="020F0502020204030204"/>
              </a:rPr>
              <a:t>zachowasz</a:t>
            </a:r>
            <a:br>
              <a:rPr lang="en-US" sz="2400">
                <a:cs typeface="Calibri" panose="020F0502020204030204"/>
              </a:rPr>
            </a:br>
            <a:r>
              <a:rPr lang="en-US" sz="2400" b="1">
                <a:solidFill>
                  <a:srgbClr val="FF0000"/>
                </a:solidFill>
                <a:cs typeface="Calibri" panose="020F0502020204030204"/>
              </a:rPr>
              <a:t>ZDROWIE I ŻYCIE</a:t>
            </a:r>
            <a:r>
              <a:rPr lang="en-US" sz="240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6B45CAD-EB17-469F-098D-A873554F0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449" b="255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573D1E29-2D05-4FF1-C550-512B7D1AA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3769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Życzymy wspaniałych ferii!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D520F337-3651-426D-5468-D2125158B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444" y="4187626"/>
            <a:ext cx="9144000" cy="29704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dirty="0">
                <a:solidFill>
                  <a:srgbClr val="FFFFFF"/>
                </a:solidFill>
              </a:rPr>
              <a:t>Dziękujemy za uwagę! </a:t>
            </a:r>
            <a:endParaRPr lang="en-US" sz="2800">
              <a:ea typeface="Calibri"/>
              <a:cs typeface="Calibri"/>
            </a:endParaRPr>
          </a:p>
          <a:p>
            <a:pPr algn="r"/>
            <a:r>
              <a:rPr lang="pl-PL" sz="2800" dirty="0">
                <a:solidFill>
                  <a:srgbClr val="FFFFFF"/>
                </a:solidFill>
              </a:rPr>
              <a:t>Samorząd Uczniowski</a:t>
            </a:r>
            <a:endParaRPr lang="pl-PL" sz="2800" dirty="0">
              <a:solidFill>
                <a:srgbClr val="FFFFFF"/>
              </a:solidFill>
              <a:ea typeface="Calibri"/>
              <a:cs typeface="Calibri"/>
            </a:endParaRPr>
          </a:p>
          <a:p>
            <a:pPr algn="r"/>
            <a:endParaRPr lang="pl-PL" dirty="0">
              <a:ea typeface="Calibri"/>
              <a:cs typeface="Calibri"/>
            </a:endParaRPr>
          </a:p>
          <a:p>
            <a:pPr algn="r"/>
            <a:endParaRPr lang="pl-PL" dirty="0">
              <a:ea typeface="Calibri"/>
              <a:cs typeface="Calibri"/>
            </a:endParaRPr>
          </a:p>
          <a:p>
            <a:pPr algn="l"/>
            <a:r>
              <a:rPr lang="pl-PL" sz="1600" dirty="0">
                <a:ea typeface="Calibri"/>
                <a:cs typeface="Calibri"/>
              </a:rPr>
              <a:t>Autor: Aleksandra Kuligowska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E3E897-32EE-87A0-3E10-B710CB05B1CF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115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87B7CD-90C2-0583-D188-64A1A8BC8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DB6C01-7EFA-7074-DFC6-94C8E9B01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AF6895-9DE6-4C6C-E9FA-B52EA2F12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449" b="255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FDC8E25A-D428-5D8F-B47D-192D1F384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Życzymy wspaniałych ferii!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570536ED-5855-11A3-DA02-CE69CEC77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Dziękujemy za uwagę! Samorząd Uczniowski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1F8F9-191D-2152-20DD-191822D1C836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51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D86A26D-3F60-A6BA-395E-DE0048517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58" r="9091" b="8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8A3A98-69F4-9519-085E-A34C8AE0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pl-PL" sz="4000"/>
              <a:t>Kilka najważniejszych zasad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79D01D-79DF-CA66-76A7-80AF854F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pl-PL" sz="2400"/>
              <a:t>Ubieramy się CIEPŁO!</a:t>
            </a:r>
          </a:p>
          <a:p>
            <a:r>
              <a:rPr lang="pl-PL" sz="2400"/>
              <a:t>Bawimy się w miejscach do tego przeznaczonych. </a:t>
            </a:r>
          </a:p>
          <a:p>
            <a:r>
              <a:rPr lang="pl-PL" sz="2400"/>
              <a:t>Nie doczepiamy sanek do samochodów czy ciągników.</a:t>
            </a:r>
          </a:p>
          <a:p>
            <a:r>
              <a:rPr lang="pl-PL" sz="2400"/>
              <a:t>W czasie zjeżdżania zachowujemy bezpieczną odległość między sankami.</a:t>
            </a:r>
          </a:p>
          <a:p>
            <a:r>
              <a:rPr lang="pl-PL" sz="2400"/>
              <a:t>Nie strącamy zwisających sopli.</a:t>
            </a:r>
          </a:p>
          <a:p>
            <a:endParaRPr lang="pl-PL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9E349-8CAB-49F3-6BA6-5D94BAEA9E83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64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981E47-1188-D124-1723-39D22602B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58" r="9091" b="8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104F06-5DAE-9812-145D-7F8FF571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D5E834-3B8E-A5AC-BD7E-F62542B5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pl-PL" sz="2400"/>
              <a:t>Rzucając się śnieżkami nie łączymy miękkiego śniegu z kawałkami lidu czy kamieni.</a:t>
            </a:r>
          </a:p>
          <a:p>
            <a:r>
              <a:rPr lang="pl-PL" sz="2400"/>
              <a:t>Nie celujemy śnieżkami w twarz drugiej osoby.</a:t>
            </a:r>
          </a:p>
          <a:p>
            <a:r>
              <a:rPr lang="pl-PL" sz="2400"/>
              <a:t>Nie rzucamy śnieżkami w nadjeżdżające samochody.</a:t>
            </a:r>
          </a:p>
          <a:p>
            <a:r>
              <a:rPr lang="pl-PL" sz="2400"/>
              <a:t>Na łyżwach jeździmy tylko w wyznaczonych miejscach, nie ślizgamy się po lodzie na rzece lub stawie.</a:t>
            </a:r>
          </a:p>
          <a:p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82850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picture containing sky, outdoor, ice, nature&#10;&#10;Description automatically generated">
            <a:extLst>
              <a:ext uri="{FF2B5EF4-FFF2-40B4-BE49-F238E27FC236}">
                <a16:creationId xmlns:a16="http://schemas.microsoft.com/office/drawing/2014/main" id="{0274473B-A0CE-2B3C-2ED9-B8F2920F0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39" b="1390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00880D-8B63-E271-FE09-10361712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Co zrobić lód się pod tobą zapadnie?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2DA3BF-05E6-0716-6D53-93110232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C6E53-4828-3697-C0C7-5E4DA503DBE9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19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CBA0D-D3BA-CDF8-0599-D021C49A8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58" r="9091" b="8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9E997978-8972-E3C2-6F8C-15E412A1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pl-PL" sz="4000"/>
              <a:t>PAMIĘTAJ!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30F1F50-82CA-A0F3-3DEA-B093B0F9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pl-PL" sz="2400"/>
              <a:t>Zachowaj spokój</a:t>
            </a:r>
          </a:p>
          <a:p>
            <a:r>
              <a:rPr lang="pl-PL" sz="2400"/>
              <a:t>Unikaj gwałtownych ruchów</a:t>
            </a:r>
          </a:p>
          <a:p>
            <a:r>
              <a:rPr lang="pl-PL" sz="2400"/>
              <a:t>Za wszelką cenę staraj się nie wpłynąć pod lód – to szczególnie ważne w przypadku zamarzniętych wód płynących: rzek i kanałów o silnym nurcie</a:t>
            </a:r>
          </a:p>
          <a:p>
            <a:r>
              <a:rPr lang="pl-PL" sz="2400"/>
              <a:t>Rozłóż szeroko ręce, zwiększając kontakt z pokrywą lodową</a:t>
            </a:r>
          </a:p>
          <a:p>
            <a:r>
              <a:rPr lang="pl-PL" sz="2400"/>
              <a:t>Staraj się wydostać z wody, ostrożnie podciągając się na rękach</a:t>
            </a:r>
          </a:p>
        </p:txBody>
      </p:sp>
    </p:spTree>
    <p:extLst>
      <p:ext uri="{BB962C8B-B14F-4D97-AF65-F5344CB8AC3E}">
        <p14:creationId xmlns:p14="http://schemas.microsoft.com/office/powerpoint/2010/main" val="118332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E4F3D7-72AE-A683-6BAB-028AD17DE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58" r="9091" b="8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707BC5-3E45-ABA5-5520-4A6C661F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pl-PL" sz="4000"/>
              <a:t>PAMIĘTAJ!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4D1599-BA0E-13CC-4150-3CC36912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pl-PL" sz="2400"/>
              <a:t>W lodowatej wodzie możesz przebywać jedynie kilka minut – dłuższa kąpiel grozi nadmiernym wychłodzeniem organizmu </a:t>
            </a:r>
          </a:p>
          <a:p>
            <a:r>
              <a:rPr lang="pl-PL" sz="2400"/>
              <a:t>Mokre ubrania zwiększają swój ciężar, jeśli możesz zdejmij je</a:t>
            </a:r>
          </a:p>
          <a:p>
            <a:r>
              <a:rPr lang="pl-PL" sz="2400"/>
              <a:t>Gdy wydostaniesz się na powierzchnię lodu, poruszaj się w kierunku brzegu w pozycji leżącej tak, aby zmniejszyć nacisk na lód</a:t>
            </a:r>
          </a:p>
          <a:p>
            <a:r>
              <a:rPr lang="pl-PL" sz="2400"/>
              <a:t>Cały czas staraj się wzywać pomoc</a:t>
            </a:r>
          </a:p>
          <a:p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348311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137 Tapetowy Zdjęcia - Bezpłatne i z licenncją Royalty-Free Zdjęcia od ...">
            <a:extLst>
              <a:ext uri="{FF2B5EF4-FFF2-40B4-BE49-F238E27FC236}">
                <a16:creationId xmlns:a16="http://schemas.microsoft.com/office/drawing/2014/main" id="{B6D347FE-97ED-3897-E361-82A7D38BB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00880D-8B63-E271-FE09-10361712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Co </a:t>
            </a:r>
            <a:r>
              <a:rPr lang="en-US" err="1">
                <a:solidFill>
                  <a:srgbClr val="FFFFFF"/>
                </a:solidFill>
              </a:rPr>
              <a:t>zrobić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gdy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jesteśmy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świadkiem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wypadku</a:t>
            </a:r>
            <a:r>
              <a:rPr lang="en-US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2DA3BF-05E6-0716-6D53-93110232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82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358FD5-CB43-59BB-3A98-77B8CA93C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58" r="9091" b="8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A8B73E-A7EB-9416-0ED0-DBBA6000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27" y="357586"/>
            <a:ext cx="6619811" cy="1344975"/>
          </a:xfrm>
        </p:spPr>
        <p:txBody>
          <a:bodyPr>
            <a:normAutofit/>
          </a:bodyPr>
          <a:lstStyle/>
          <a:p>
            <a:r>
              <a:rPr lang="pl-PL" sz="4000"/>
              <a:t>PAMIĘTAJ!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62742D-F2FC-4A32-AA89-F235456D1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703893"/>
            <a:ext cx="6620505" cy="4190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/>
              <a:t>Jeśli ocenisz, że akcja ratunkowa wiąże się ze zbyt dużym ryzykiem – wezwij pomoc</a:t>
            </a:r>
            <a:endParaRPr lang="pl-PL" sz="2400">
              <a:cs typeface="Calibri"/>
            </a:endParaRPr>
          </a:p>
          <a:p>
            <a:r>
              <a:rPr lang="pl-PL" sz="2400"/>
              <a:t>Nie biegnij w stronę osoby tonącej – pod tobą lód również może się załamać</a:t>
            </a:r>
            <a:endParaRPr lang="pl-PL" sz="2400">
              <a:cs typeface="Calibri"/>
            </a:endParaRPr>
          </a:p>
          <a:p>
            <a:r>
              <a:rPr lang="pl-PL" sz="2400"/>
              <a:t>NIGDY nie podchodź do osoby tonącej w postawie wyprostowanej – zwiększasz w ten sposób nacisk na lód</a:t>
            </a:r>
            <a:endParaRPr lang="pl-PL" sz="2400">
              <a:cs typeface="Calibri"/>
            </a:endParaRPr>
          </a:p>
          <a:p>
            <a:r>
              <a:rPr lang="pl-PL" sz="2400"/>
              <a:t>Poszkodowanego staraj się wyciągnąć z wody przy pomocy możliwe długich i wytrzymałych przedmiotów: gałęzi, deski, paska od spodni, szalika</a:t>
            </a:r>
            <a:endParaRPr lang="pl-PL" sz="2400">
              <a:cs typeface="Calibri"/>
            </a:endParaRPr>
          </a:p>
          <a:p>
            <a:pPr marL="0" indent="0">
              <a:buNone/>
            </a:pPr>
            <a:endParaRPr lang="pl-PL" sz="2200"/>
          </a:p>
          <a:p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303426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EC680-1620-738F-CE64-87AAFA146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58" r="9091" b="8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E078E6-EE29-8C5C-D46A-A5BB4166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pl-PL" sz="4000"/>
              <a:t>PAMIĘTAJ!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C53C62-D5EE-CF96-EEF2-668762BA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pl-PL" sz="2400"/>
              <a:t>Wyciągniętą z wody osobę okryj suchym płaszczem, kocem lub kurtką i szybko przetransportuj do ciepłego pomieszczenia</a:t>
            </a:r>
          </a:p>
          <a:p>
            <a:r>
              <a:rPr lang="pl-PL" sz="2400"/>
              <a:t>Podawaj słodkie i ciepłe (nie gorące!) płyny do picia</a:t>
            </a:r>
          </a:p>
          <a:p>
            <a:r>
              <a:rPr lang="pl-PL" sz="2400"/>
              <a:t>Nie polewaj poszkodowanego ciepłą wodą, ponieważ może to spowodować u niego szok termiczny</a:t>
            </a:r>
          </a:p>
          <a:p>
            <a:r>
              <a:rPr lang="pl-PL" sz="2400"/>
              <a:t>Poszkodowanego powinien koniecznie zbadać lekach</a:t>
            </a:r>
          </a:p>
        </p:txBody>
      </p:sp>
    </p:spTree>
    <p:extLst>
      <p:ext uri="{BB962C8B-B14F-4D97-AF65-F5344CB8AC3E}">
        <p14:creationId xmlns:p14="http://schemas.microsoft.com/office/powerpoint/2010/main" val="5876331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Motyw pakietu Office</vt:lpstr>
      <vt:lpstr>Bezpieczne ferie 2024 </vt:lpstr>
      <vt:lpstr>Kilka najważniejszych zasad</vt:lpstr>
      <vt:lpstr>PowerPoint Presentation</vt:lpstr>
      <vt:lpstr>Co zrobić lód się pod tobą zapadnie?</vt:lpstr>
      <vt:lpstr>PAMIĘTAJ!</vt:lpstr>
      <vt:lpstr>PAMIĘTAJ!</vt:lpstr>
      <vt:lpstr>Co zrobić gdy jesteśmy świadkiem wypadku?</vt:lpstr>
      <vt:lpstr>PAMIĘTAJ!</vt:lpstr>
      <vt:lpstr>PAMIĘTAJ!</vt:lpstr>
      <vt:lpstr>Gdy coś się stanie</vt:lpstr>
      <vt:lpstr>Przepis na ferie</vt:lpstr>
      <vt:lpstr>Przepis na ferie</vt:lpstr>
      <vt:lpstr>Życzymy wspaniałych ferii!</vt:lpstr>
      <vt:lpstr>Życzymy wspaniałych ferii!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 </dc:title>
  <dc:creator>Aleksandra Kuligowska</dc:creator>
  <cp:revision>21</cp:revision>
  <dcterms:created xsi:type="dcterms:W3CDTF">2023-02-08T16:10:00Z</dcterms:created>
  <dcterms:modified xsi:type="dcterms:W3CDTF">2024-01-04T13:31:44Z</dcterms:modified>
</cp:coreProperties>
</file>